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2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59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9E557-116B-4965-9FF9-D8719B37C1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37083-EB0D-41BC-84D1-71719D7FEA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 da Vinci 1452-151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nevra_de_Be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41438" y="0"/>
            <a:ext cx="6461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-07645-7837-5_08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le_mobile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3588" y="0"/>
            <a:ext cx="5076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les_battantes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2713"/>
            <a:ext cx="9144000" cy="66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_Artillery_Par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25613" y="0"/>
            <a:ext cx="5692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ex_de_leices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5963" y="0"/>
            <a:ext cx="517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ex_Fors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09688"/>
            <a:ext cx="9144000" cy="423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fly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0500"/>
            <a:ext cx="9144000" cy="6475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spectr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codex_du_vol_des_oiseaux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4788"/>
            <a:ext cx="9144000" cy="644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nci_Crossbo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088"/>
            <a:ext cx="9144000" cy="672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_Belle_Ferroniè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1388" y="0"/>
            <a:ext cx="4719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écrochage_automatique-Léonar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3950" y="0"/>
            <a:ext cx="435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_for_a_Flying_Mach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9763" y="0"/>
            <a:ext cx="7864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s_for_a_Boa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06475"/>
            <a:ext cx="9144000" cy="484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sza_na_podwoziu_kołowy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8388" y="0"/>
            <a:ext cx="4465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chiesa_gemma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7550" y="0"/>
            <a:ext cx="5168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crossbo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92163" y="0"/>
            <a:ext cx="755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częsci_składowe_zamka_kołowego_(Kodeks_Atlantyck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1525" y="0"/>
            <a:ext cx="506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koła_zębate_i_łańcuchy_od_roweru_(Kodeks_Madryck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2300" y="0"/>
            <a:ext cx="5357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unknown_drawing_of_androgyn_corpus_with_two_hea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zamek_drzwiowy_(Kodeks_Madryck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_giocond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0925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zamek_kołowy_(Kodeks_Atlantyck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0"/>
            <a:ext cx="9144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Grotesque_Hea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92238" y="0"/>
            <a:ext cx="635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helicopter_and_lifting_w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explos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4613" y="0"/>
            <a:ext cx="899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locks_on_a_riv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98500" y="0"/>
            <a:ext cx="774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machin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tan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66763"/>
            <a:ext cx="9144000" cy="53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l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_Man_with_Water_Studi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25"/>
            <a:ext cx="9144000" cy="65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_Manuscript_E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0325" y="0"/>
            <a:ext cx="9023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_with_the_ermi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_Manuscript_E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0488"/>
            <a:ext cx="9144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_for_a_Mausoleum_with_Central_Pl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kt_idealnego_miast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3850"/>
            <a:ext cx="9144000" cy="620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kt_idealnego_miasta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60463" y="0"/>
            <a:ext cx="6823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kt_idealnego_miasta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9088"/>
            <a:ext cx="914400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ythed_chariot_by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57288"/>
            <a:ext cx="9144000" cy="454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ge_mach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84275" y="0"/>
            <a:ext cx="6773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es_of_Water_passing_Obstacles_and_fall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0"/>
            <a:ext cx="4756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of_the_Graduations_of_Shadows_on_Spher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52525" y="0"/>
            <a:ext cx="6837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zkic_śmigłowc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Die_Dame_mit_dem_Hermel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5213" y="0"/>
            <a:ext cx="4471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k_image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52463" y="0"/>
            <a:ext cx="783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nci_-_Hammer_2A_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00"/>
            <a:ext cx="9144000" cy="62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ат_Изобретение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30300"/>
            <a:ext cx="9144000" cy="459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атическая_зажигательная_система_с_запалом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57213"/>
            <a:ext cx="9144000" cy="57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атическая_система_зажигания_с_огнивом_изобретение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5288" y="0"/>
            <a:ext cx="581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атический_обжиг-домкра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1988" y="0"/>
            <a:ext cx="5280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атический_спусковой_механиз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втомобил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79675" y="0"/>
            <a:ext cx="4183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немомет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263" y="0"/>
            <a:ext cx="9005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ппарат_вертикального_взлета_и_посад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Felsgrottenmadonna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рхимедовы_винты_и_водяные_колес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4788"/>
            <a:ext cx="9144000" cy="64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Блоки_(вороты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0688" y="0"/>
            <a:ext cx="5761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арианты_скорострельных_орудий_рисунок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ентилято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8175"/>
            <a:ext cx="9144000" cy="558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ертикальное_сверло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6438" y="0"/>
            <a:ext cx="5189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ертикальный_ORNITOTTER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ечный_вин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66813"/>
            <a:ext cx="914400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ечный_двигател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инт_Retro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97163" y="0"/>
            <a:ext cx="374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долазный_костю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3100" y="0"/>
            <a:ext cx="525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Felsgrottenmadonna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дяное_колесо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70050"/>
            <a:ext cx="9144000" cy="351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дяное_колесо_с_чашам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6288" y="0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енно-морские_орудия_рисунок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2413"/>
            <a:ext cx="9144000" cy="63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енный_барабан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08050"/>
            <a:ext cx="9144000" cy="504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лочильная_установк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7063" y="0"/>
            <a:ext cx="5349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рота_для_шлюз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ращающаяся_гор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82663" y="0"/>
            <a:ext cx="7178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ращающийся_прокатный_стан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5663" y="0"/>
            <a:ext cx="489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Геликоидный_механиз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7738" y="0"/>
            <a:ext cx="4708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Гидравлическая_пил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8175"/>
            <a:ext cx="9144000" cy="558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Madonna_Beno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2838" y="0"/>
            <a:ext cx="4376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Гидроскоп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138" y="0"/>
            <a:ext cx="897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Горизонтальное_сверло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6050"/>
            <a:ext cx="9144000" cy="656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войной_домкратный_вин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ноуглубительный_снаряд_(драга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98450"/>
            <a:ext cx="9144000" cy="625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омкратный_вин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71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уховые_инструмент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ыхательная_трубк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65525" y="0"/>
            <a:ext cx="2011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Защита_крепостных_стен_с_помощью_бомбард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3675"/>
            <a:ext cx="9144000" cy="64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Зубчатые_колес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00050" y="0"/>
            <a:ext cx="834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Зубчатый_винтовой_механизм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7838" y="0"/>
            <a:ext cx="5646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Madonna_mit_Nelk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Зубчатый_колесно-проекторный_механиз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4013" y="0"/>
            <a:ext cx="8435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змеритель_величины_наклон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60388" y="0"/>
            <a:ext cx="8023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зучение_печей_и_принципов_архитектур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2763" y="0"/>
            <a:ext cx="5578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зучение_полигедрона_для_De_divina_proportione_L.Paciol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7588" y="0"/>
            <a:ext cx="710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зучение_тяг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19213"/>
            <a:ext cx="9144000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сследование_балансиров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сследование_равновес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2713" y="0"/>
            <a:ext cx="637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сследование_силы_для_поднятия_грузов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"/>
            <a:ext cx="9144000" cy="649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анал_со_шлюзам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9138" y="0"/>
            <a:ext cx="516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атапульта_с_лебедкой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7575" y="0"/>
            <a:ext cx="7307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5363" y="0"/>
            <a:ext cx="4611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атапульты_и_арбалет2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66813"/>
            <a:ext cx="914400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атапульты_и_арбалет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6938" y="0"/>
            <a:ext cx="4808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илевидные_пушечные_ядра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9913" y="0"/>
            <a:ext cx="5464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олесо_для_перезарядки_арбалета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"/>
            <a:ext cx="9144000" cy="649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онтуры_рыб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51025" y="0"/>
            <a:ext cx="5440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осилки_и_стрелы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9713"/>
            <a:ext cx="9144000" cy="637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ьяравалльские_час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ежащий_ORNITOTTER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6075"/>
            <a:ext cx="9144000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ежащий_ORNITOTTERO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6388" y="0"/>
            <a:ext cx="5989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ежащий_ORNITOTTERO_с_четырьмя_крыльям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7588" y="0"/>
            <a:ext cx="710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_of_the_Rock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3950" y="0"/>
            <a:ext cx="4354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6288" y="0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естницы_для_штурма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3588" y="0"/>
            <a:ext cx="5075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итейный_завод_(плавильня)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одка_с_гребным_колесо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3675"/>
            <a:ext cx="9144000" cy="64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одка_с_двойной_обшивкой_и_подводная_лодк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30300"/>
            <a:ext cx="9144000" cy="459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сляный_пресс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60450"/>
            <a:ext cx="9144000" cy="473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хови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4663"/>
            <a:ext cx="9144000" cy="59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изготовления_пружин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метания_камней_и_бомб_рисунок_Леонардо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66813"/>
            <a:ext cx="914400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намотки_бобин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плетения_канатов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00175"/>
            <a:ext cx="9144000" cy="405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-_Madonata_v_peshtera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8725" y="0"/>
            <a:ext cx="414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поднятия_длинных_предметов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08025" y="0"/>
            <a:ext cx="7726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а_для_резки_камней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ашины_для_обработки_зеркал_и_линз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етоды_нападения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76338" y="0"/>
            <a:ext cx="6789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Молоточный_подъемник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домет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0575"/>
            <a:ext cx="9144000" cy="527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пирающийся_мост_рисунок_да_Винч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9425" y="0"/>
            <a:ext cx="564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рнитопте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68325"/>
            <a:ext cx="9144000" cy="57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рнитоптер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рнитоптер_с_пружинным_приводо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6438" y="0"/>
            <a:ext cx="5189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da_Vinci_Adoration_of_the_Mag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9175" y="0"/>
            <a:ext cx="710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рудие_Cotombro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65250"/>
            <a:ext cx="9144000" cy="412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Отражательная_печ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9288" y="0"/>
            <a:ext cx="5303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араболический_компас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68363" y="0"/>
            <a:ext cx="740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арашю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71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ередача_движения_на_ос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ереключатель_скоростей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3588" y="0"/>
            <a:ext cx="5075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ереключатель_скоростей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21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ечатный_пресс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14363"/>
            <a:ext cx="9144000" cy="562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лавательные_перепончатые_перчат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0875"/>
            <a:ext cx="9144000" cy="55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ластинчатый_шпиндел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2038" y="0"/>
            <a:ext cx="4479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_z_goździkiem,_Leonardo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1675" y="0"/>
            <a:ext cx="519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одъемник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71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одъемный_кран_на_тележке_и_винтовой_подъемник_(элеватор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3388" y="0"/>
            <a:ext cx="5737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одъемный_кран_с_кольцевой_платформой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7838" y="0"/>
            <a:ext cx="5646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олет_птиц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68700" y="0"/>
            <a:ext cx="200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олет_птицы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08375" y="0"/>
            <a:ext cx="212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аща_и_дроти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бор_для_измерения_скорости_ветр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65275" y="0"/>
            <a:ext cx="6011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вод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5038" y="0"/>
            <a:ext cx="47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воды_храпового_механизм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51025" y="0"/>
            <a:ext cx="5440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оект_канала_к_Средиземному_морю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an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ожекто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6700"/>
            <a:ext cx="9144000" cy="6323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ужин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ушка,_стреляющая_при_помощи_пара_-_ARCHITRONIT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2475" y="0"/>
            <a:ext cx="5097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ушки_с_подъемной_дугой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62088" y="0"/>
            <a:ext cx="621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Раздвижной_мос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Разрывные_пушечные_ядр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08075"/>
            <a:ext cx="9144000" cy="46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Режущие_вращающиеся_лопасти_для_рубки_нападающих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8175" y="0"/>
            <a:ext cx="532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Резательная_машин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Ручной_элевато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2038" y="0"/>
            <a:ext cx="4479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вайный_копер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5038" y="0"/>
            <a:ext cx="47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sagem_do_Arno_-_Leonardo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8288"/>
            <a:ext cx="9144000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епаратор_му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14363"/>
            <a:ext cx="9144000" cy="562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епаратор_муки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04888" y="0"/>
            <a:ext cx="7132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ерравальский_тоннель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истема_для_хождения_по_воде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79475" y="0"/>
            <a:ext cx="7383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истема_оттяжек_рычагов_и_соединений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истема_оттяжек_рычагов_и_соединений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28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истема_уничтожения_судов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11413" y="0"/>
            <a:ext cx="4321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корострельный_огневой_арбалет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пасательный_круг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11163" y="0"/>
            <a:ext cx="832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пособы_поднятия_вод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15925"/>
            <a:ext cx="9144000" cy="60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loss_Clos_Lu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пуск_на_землю_сухим_листко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36700" y="0"/>
            <a:ext cx="606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удно_с_гребным_колесо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14388"/>
            <a:ext cx="9144000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хема_отливки_памятника_Франческо_Сфорца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28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Театральные_декораци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25" y="0"/>
            <a:ext cx="9097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Трансформация_непрерывного_движения_в_переменное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Трансформация_непрерывного_движения_в_переменное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1363" y="0"/>
            <a:ext cx="5121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Трансформация_переменного_движения_в_непрерывное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44513"/>
            <a:ext cx="9144000" cy="576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Трубы_и_сверло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Устройство_для_нарезки_винтов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Цепные_механизмы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Lady_with_an_Erm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7400" y="0"/>
            <a:ext cx="5027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Цепные_механизмы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2038" y="0"/>
            <a:ext cx="4479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6338" y="0"/>
            <a:ext cx="4251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"/>
            <a:ext cx="9144000" cy="649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_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22325" y="0"/>
            <a:ext cx="749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_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5663" y="0"/>
            <a:ext cx="489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овой_механизм_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Шариковые_и_роликовые_подшипни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74688" y="0"/>
            <a:ext cx="7794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Шарикоподшипники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" y="0"/>
            <a:ext cx="868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Эпициклоидальный_колесный_механизм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6050"/>
            <a:ext cx="9144000" cy="656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Última_Cena_-_Da_Vinci_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 anatomical noteboo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_Lucé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Grotesque_Hea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7250" y="0"/>
            <a:ext cx="488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tomy_of_a_Male_Nu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erenpfo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43063" y="0"/>
            <a:ext cx="585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holomaeuskopf_(da_Vinc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4513" y="0"/>
            <a:ext cx="5514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aclysmic_Storm_Striking_a_Landscape_with_a_Caval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50850"/>
            <a:ext cx="9144000" cy="5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nq_tetes_grotesque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5363" y="0"/>
            <a:ext cx="461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ition_of_a_Hemisected_Man_and_Wom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2375" y="0"/>
            <a:ext cx="415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ative_Studies_of_Human_and_Horse_Leg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6138" y="0"/>
            <a:ext cx="4910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quis0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09788" y="0"/>
            <a:ext cx="4924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anatomy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6413" y="0"/>
            <a:ext cx="5591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John the Bapt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6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anghiar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4775"/>
            <a:ext cx="9144000" cy="6646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fet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19213" y="0"/>
            <a:ext cx="650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old m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8638" y="0"/>
            <a:ext cx="5546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oldman and wa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25"/>
            <a:ext cx="9144000" cy="65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skeleto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sku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77913" y="0"/>
            <a:ext cx="6986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-_the_head_of_madon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27138" y="0"/>
            <a:ext cx="6689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Coition_of_a_Hemisected_Man_and_Woman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4538" y="0"/>
            <a:ext cx="5113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Studies_of_Embryos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Studies_of_Embryos_Luc_Viatou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The_Annunci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30338"/>
            <a:ext cx="9144000" cy="39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_Vitruve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49463" y="0"/>
            <a:ext cx="5043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inci's_Anatomic_Painting_Of_Scu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s_Abendmahl_(Skizze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55650"/>
            <a:ext cx="9144000" cy="534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ude_crane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4850" y="0"/>
            <a:ext cx="5192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Étude_visage_Luc_Viatou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3863" y="0"/>
            <a:ext cx="5756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baermut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8513" y="0"/>
            <a:ext cx="5006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tesque_Profi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4900" y="0"/>
            <a:ext cx="4392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_of_a_Bald_Man_in_Profile_Facing_to_the_Righ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4263" y="0"/>
            <a:ext cx="4433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_and_blood_vessels_by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4838" y="0"/>
            <a:ext cx="5394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Condottie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nci-1472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38263"/>
            <a:ext cx="9144000" cy="417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-matched_Coup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abella_d'es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us_Maior_(da_Vinc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7738" y="0"/>
            <a:ext cx="4706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askopf_(da_Vinc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6250" y="0"/>
            <a:ext cx="5649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capiglia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,_Krieger_mit_Hel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-_St._Anne_cartoon-alternati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1675" y="0"/>
            <a:ext cx="519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-_St_John_Bapt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2513" y="0"/>
            <a:ext cx="4497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Anatomical_Studi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0225" y="0"/>
            <a:ext cx="5543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anatomy_of_dog_and_m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00325" y="0"/>
            <a:ext cx="394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nci-1495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Anatomy_of_the_Neck,_c._15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90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fancydress_costu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2200" y="0"/>
            <a:ext cx="4418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Sala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9313" y="0"/>
            <a:ext cx="4905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Skeleton_15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8800" y="0"/>
            <a:ext cx="5484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_and_Child_with_a_Bowl_of_Fru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querader_in_the_guise_of_a_Prison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87638" y="0"/>
            <a:ext cx="376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tune_-_Leonardo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98475"/>
            <a:ext cx="9144000" cy="58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ippuskopf_(da_Vinci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47825" y="0"/>
            <a:ext cx="584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_of_an_old_man_by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portions_of_the_Hea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500" y="0"/>
            <a:ext cx="9015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nci-1498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52500"/>
            <a:ext cx="9144000" cy="495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ato_de_Bernardo_di_Bandino_Baroncelli_executad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19450" y="0"/>
            <a:ext cx="2703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ed_old_man_by_da_Vin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bstportrait_Leonardo_da_Vinc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9975" y="0"/>
            <a:ext cx="4462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es_of_the_Arm_showing_the_Movements_made_by_the_Bicep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93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for_the_Kneeling_Led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44650" y="0"/>
            <a:ext cx="585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of_Arms_and_Han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5200" y="0"/>
            <a:ext cx="4673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_of_a_Skull_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39800" y="0"/>
            <a:ext cx="7264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_of_a_Skull_I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00163" y="0"/>
            <a:ext cx="6542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s_of_a_Foetus_in_the_Wo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19213" y="0"/>
            <a:ext cx="650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ruvi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nci-1503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 botanical zoological noteboo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botanical_stud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250" y="0"/>
            <a:ext cx="8189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Flow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74700" y="0"/>
            <a:ext cx="7594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_lili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4750" y="0"/>
            <a:ext cx="425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d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4338" y="0"/>
            <a:ext cx="577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a_kotów_i_smok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0550" y="0"/>
            <a:ext cx="5422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um_lil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43150" y="0"/>
            <a:ext cx="445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for_a_Bear_Walk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1288" y="0"/>
            <a:ext cx="8859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of_hors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o mechanical natural noteboo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279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279</vt:i4>
      </vt:variant>
    </vt:vector>
  </HeadingPairs>
  <TitlesOfParts>
    <vt:vector size="28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2009-08-16T01:15:26Z</dcterms:created>
  <dcterms:modified xsi:type="dcterms:W3CDTF">2009-08-16T01:23:15Z</dcterms:modified>
</cp:coreProperties>
</file>